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742" r:id="rId1"/>
  </p:sldMasterIdLst>
  <p:notesMasterIdLst>
    <p:notesMasterId r:id="rId3"/>
  </p:notesMasterIdLst>
  <p:sldIdLst>
    <p:sldId id="257" r:id="rId2"/>
  </p:sldIdLst>
  <p:sldSz cx="6858000" cy="9906000" type="A4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3399"/>
    <a:srgbClr val="0066FF"/>
    <a:srgbClr val="FF0000"/>
    <a:srgbClr val="FF3300"/>
    <a:srgbClr val="FFCC00"/>
    <a:srgbClr val="00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ลักษณะสีเข้ม 1 - เน้น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ลักษณะสีปานกลาง 3 - เน้น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7B26C5-4107-4FEC-AEDC-1716B250A1EF}" styleName="ลักษณะสีอ่อ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ลักษณะสีอ่อน 1 - เน้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สไตล์ธีม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สไตล์สีอ่อน 1 - เน้น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สไตล์สีอ่อน 3 - เน้น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สไตล์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821" autoAdjust="0"/>
  </p:normalViewPr>
  <p:slideViewPr>
    <p:cSldViewPr snapToGrid="0">
      <p:cViewPr varScale="1">
        <p:scale>
          <a:sx n="53" d="100"/>
          <a:sy n="53" d="100"/>
        </p:scale>
        <p:origin x="2292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2075" y="2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4929C73-AA16-4AAC-9EB2-653C65C3FC89}" type="datetimeFigureOut">
              <a:rPr lang="th-TH" smtClean="0"/>
              <a:t>04/06/64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4125"/>
            <a:ext cx="23399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976" y="4822829"/>
            <a:ext cx="5511800" cy="3946525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520239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2075" y="9520239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B455FD1B-8177-407D-BB50-E6F88E7D20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189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7" y="573264"/>
            <a:ext cx="3357563" cy="1220822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7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6/4/2021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3" r:id="rId1"/>
    <p:sldLayoutId id="2147484744" r:id="rId2"/>
    <p:sldLayoutId id="2147484745" r:id="rId3"/>
    <p:sldLayoutId id="2147484746" r:id="rId4"/>
    <p:sldLayoutId id="2147484747" r:id="rId5"/>
    <p:sldLayoutId id="2147484748" r:id="rId6"/>
    <p:sldLayoutId id="2147484749" r:id="rId7"/>
    <p:sldLayoutId id="2147484750" r:id="rId8"/>
    <p:sldLayoutId id="2147484751" r:id="rId9"/>
    <p:sldLayoutId id="2147484752" r:id="rId10"/>
    <p:sldLayoutId id="21474847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รูปภาพ 9">
            <a:extLst>
              <a:ext uri="{FF2B5EF4-FFF2-40B4-BE49-F238E27FC236}">
                <a16:creationId xmlns="" xmlns:a16="http://schemas.microsoft.com/office/drawing/2014/main" id="{9A217DE4-AC1E-41B1-835F-56DFEDE2D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2" y="11156"/>
            <a:ext cx="5483898" cy="1647629"/>
          </a:xfrm>
          <a:prstGeom prst="rect">
            <a:avLst/>
          </a:prstGeom>
        </p:spPr>
      </p:pic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1371604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-42270" y="-53870"/>
            <a:ext cx="1457325" cy="133882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th-TH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ฉบับที่ 1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ประจำเดือน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ต.ค. – ธ.ค.63 </a:t>
            </a:r>
          </a:p>
          <a:p>
            <a:pPr algn="ctr"/>
            <a:endParaRPr lang="th-TH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500301" y="-66196"/>
            <a:ext cx="525830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8000" b="1" spc="3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จดหมายข่าว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771652" y="841157"/>
            <a:ext cx="4357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itchFamily="34" charset="-34"/>
                <a:cs typeface="TH SarabunPSK" pitchFamily="34" charset="-34"/>
              </a:rPr>
              <a:t>องค์การบริหารส่วนตำบลหน้าเขา อำเภอเขาพนม จังหวัดกระบี่</a:t>
            </a:r>
            <a:endParaRPr lang="th-TH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1323977" y="27289"/>
            <a:ext cx="1440242" cy="707886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itchFamily="34" charset="-34"/>
                <a:cs typeface="TH SarabunPSK" pitchFamily="34" charset="-34"/>
              </a:rPr>
              <a:t>กองคลัง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9525000"/>
            <a:ext cx="6858000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องค์การบริหารส่วนตำบลหน้าเขา อำเภอเขาพนม จังหวัดกระบี่ โทร.075-602589</a:t>
            </a:r>
            <a:endParaRPr lang="en-US" dirty="0"/>
          </a:p>
        </p:txBody>
      </p:sp>
      <p:pic>
        <p:nvPicPr>
          <p:cNvPr id="20" name="รูปภาพ 19">
            <a:extLst>
              <a:ext uri="{FF2B5EF4-FFF2-40B4-BE49-F238E27FC236}">
                <a16:creationId xmlns="" xmlns:a16="http://schemas.microsoft.com/office/drawing/2014/main" id="{E0ED30D3-3A99-4A44-8C4C-99CD9C1C0E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2" y="1243168"/>
            <a:ext cx="6858000" cy="1820462"/>
          </a:xfrm>
          <a:prstGeom prst="rect">
            <a:avLst/>
          </a:prstGeom>
        </p:spPr>
      </p:pic>
      <p:pic>
        <p:nvPicPr>
          <p:cNvPr id="2" name="รูปภาพ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6" y="2516970"/>
            <a:ext cx="6444281" cy="542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62694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8633</TotalTime>
  <Words>36</Words>
  <Application>Microsoft Office PowerPoint</Application>
  <PresentationFormat>กระดาษ A4 (210x297 มม.)</PresentationFormat>
  <Paragraphs>8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Cordia New</vt:lpstr>
      <vt:lpstr>TH SarabunPSK</vt:lpstr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COM03</dc:creator>
  <cp:lastModifiedBy>ASUS</cp:lastModifiedBy>
  <cp:revision>502</cp:revision>
  <cp:lastPrinted>2020-02-03T06:10:41Z</cp:lastPrinted>
  <dcterms:created xsi:type="dcterms:W3CDTF">2015-06-17T01:06:58Z</dcterms:created>
  <dcterms:modified xsi:type="dcterms:W3CDTF">2021-06-04T08:40:10Z</dcterms:modified>
</cp:coreProperties>
</file>